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PPP_SDESI_TLE_Shawsh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098675"/>
            <a:ext cx="7086600" cy="1101725"/>
          </a:xfrm>
        </p:spPr>
        <p:txBody>
          <a:bodyPr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086600" cy="687388"/>
          </a:xfrm>
        </p:spPr>
        <p:txBody>
          <a:bodyPr/>
          <a:lstStyle>
            <a:lvl1pPr marL="0" indent="0" algn="r">
              <a:buFontTx/>
              <a:buNone/>
              <a:defRPr sz="29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350309-893F-4B3D-8C6C-69554ADE6204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166813" y="6610350"/>
            <a:ext cx="7413625" cy="2476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DC859B-048A-4435-98B5-EFEAE08E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50309-893F-4B3D-8C6C-69554ADE6204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C859B-048A-4435-98B5-EFEAE08E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50309-893F-4B3D-8C6C-69554ADE6204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C859B-048A-4435-98B5-EFEAE08E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50309-893F-4B3D-8C6C-69554ADE6204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C859B-048A-4435-98B5-EFEAE08E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50309-893F-4B3D-8C6C-69554ADE6204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C859B-048A-4435-98B5-EFEAE08E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50309-893F-4B3D-8C6C-69554ADE6204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C859B-048A-4435-98B5-EFEAE08E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50309-893F-4B3D-8C6C-69554ADE6204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C859B-048A-4435-98B5-EFEAE08E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50309-893F-4B3D-8C6C-69554ADE6204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C859B-048A-4435-98B5-EFEAE08E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50309-893F-4B3D-8C6C-69554ADE6204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C859B-048A-4435-98B5-EFEAE08E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50309-893F-4B3D-8C6C-69554ADE6204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C859B-048A-4435-98B5-EFEAE08E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50309-893F-4B3D-8C6C-69554ADE6204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C859B-048A-4435-98B5-EFEAE08E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 descr="PPP_SDESI_PRT_Shawshan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1"/>
            <a:r>
              <a:rPr lang="en-US" smtClean="0"/>
              <a:t>Четвертый уровень</a:t>
            </a:r>
          </a:p>
          <a:p>
            <a:pPr lvl="2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0350"/>
            <a:ext cx="11668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8350309-893F-4B3D-8C6C-69554ADE6204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6813" y="6610350"/>
            <a:ext cx="73453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DC859B-048A-4435-98B5-EFEAE08E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219256" cy="1872208"/>
          </a:xfrm>
        </p:spPr>
        <p:txBody>
          <a:bodyPr/>
          <a:lstStyle/>
          <a:p>
            <a:pPr algn="ctr"/>
            <a:r>
              <a:rPr lang="ru-RU" sz="2400" dirty="0" smtClean="0"/>
              <a:t>МУНИЦИПАЛЬНОЕ  ДОШКОЛЬНОЕ  БЮДЖЕТНОЕ УЧРЕЖДЕНИЕ – ДЕТСКИЙ САД №6 г. ТАТАРСКА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632848" cy="5301208"/>
          </a:xfrm>
        </p:spPr>
        <p:txBody>
          <a:bodyPr/>
          <a:lstStyle/>
          <a:p>
            <a:pPr algn="ctr"/>
            <a:r>
              <a:rPr lang="ru-RU" sz="5400" dirty="0" smtClean="0"/>
              <a:t>Мини- музей «Часы»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                          Старшая группа</a:t>
            </a:r>
          </a:p>
          <a:p>
            <a:pPr algn="ctr"/>
            <a:r>
              <a:rPr lang="ru-RU" sz="2000" dirty="0" smtClean="0"/>
              <a:t>                       Воспитатели</a:t>
            </a:r>
            <a:r>
              <a:rPr lang="ru-RU" dirty="0" smtClean="0"/>
              <a:t>:</a:t>
            </a:r>
          </a:p>
          <a:p>
            <a:pPr algn="ctr"/>
            <a:r>
              <a:rPr lang="ru-RU" sz="1800" dirty="0" smtClean="0"/>
              <a:t>                                                Санькова Галина Андреевна</a:t>
            </a:r>
          </a:p>
          <a:p>
            <a:pPr algn="l"/>
            <a:r>
              <a:rPr lang="ru-RU" sz="1800" dirty="0" smtClean="0"/>
              <a:t>                                                           </a:t>
            </a:r>
            <a:endParaRPr lang="ru-RU" sz="1800" dirty="0"/>
          </a:p>
        </p:txBody>
      </p:sp>
      <p:pic>
        <p:nvPicPr>
          <p:cNvPr id="4098" name="Picture 2" descr="D:\Фото\Детский сад\100SSCAM\SDC13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2564904"/>
            <a:ext cx="3240360" cy="4104456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6633"/>
            <a:ext cx="7086600" cy="1080119"/>
          </a:xfrm>
        </p:spPr>
        <p:txBody>
          <a:bodyPr/>
          <a:lstStyle/>
          <a:p>
            <a:pPr algn="ctr"/>
            <a:r>
              <a:rPr lang="ru-RU" sz="4400" dirty="0" smtClean="0"/>
              <a:t>Природные Часы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D:\Фото\Детский сад\100SSCAM\SDC13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024336" cy="2621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3024336" cy="2402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664" y="980728"/>
            <a:ext cx="3024336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:\Документы Гали\Часы\картинки с часами\img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9136" y="3861048"/>
            <a:ext cx="3204864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340768"/>
            <a:ext cx="3024336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"/>
            <a:ext cx="7086600" cy="1052735"/>
          </a:xfrm>
        </p:spPr>
        <p:txBody>
          <a:bodyPr/>
          <a:lstStyle/>
          <a:p>
            <a:pPr algn="ctr"/>
            <a:r>
              <a:rPr lang="ru-RU" sz="4400" dirty="0" smtClean="0"/>
              <a:t>История часов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6237312"/>
            <a:ext cx="7086600" cy="504056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359804" cy="1674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2088232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Алексей\Desktop\Часы\Песочные час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509120"/>
            <a:ext cx="2160240" cy="2185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1666471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Алексей\Desktop\много часов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492896"/>
            <a:ext cx="2570801" cy="2204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Алексей\Desktop\Часы\электронные час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797152"/>
            <a:ext cx="2376264" cy="1844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340769"/>
            <a:ext cx="3096344" cy="381642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6633"/>
            <a:ext cx="7643192" cy="1080119"/>
          </a:xfrm>
        </p:spPr>
        <p:txBody>
          <a:bodyPr/>
          <a:lstStyle/>
          <a:p>
            <a:pPr algn="ctr"/>
            <a:r>
              <a:rPr lang="ru-RU" dirty="0" smtClean="0"/>
              <a:t>Настенные часы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517232"/>
            <a:ext cx="6048672" cy="1152128"/>
          </a:xfrm>
        </p:spPr>
        <p:txBody>
          <a:bodyPr/>
          <a:lstStyle/>
          <a:p>
            <a:pPr algn="l"/>
            <a:r>
              <a:rPr lang="ru-RU" sz="1400" dirty="0" smtClean="0"/>
              <a:t>Количество часов:8</a:t>
            </a:r>
          </a:p>
          <a:p>
            <a:pPr algn="l">
              <a:buFontTx/>
              <a:buChar char="-"/>
            </a:pPr>
            <a:r>
              <a:rPr lang="ru-RU" sz="1400" dirty="0" smtClean="0"/>
              <a:t>Дарители:</a:t>
            </a:r>
          </a:p>
          <a:p>
            <a:pPr algn="l">
              <a:buFontTx/>
              <a:buChar char="-"/>
            </a:pPr>
            <a:r>
              <a:rPr lang="ru-RU" sz="1400" dirty="0" smtClean="0"/>
              <a:t>семья  Кусковых, Бугай, </a:t>
            </a:r>
            <a:r>
              <a:rPr lang="ru-RU" sz="1400" dirty="0" err="1" smtClean="0"/>
              <a:t>Сырямкиных</a:t>
            </a:r>
            <a:r>
              <a:rPr lang="ru-RU" sz="1400" dirty="0" smtClean="0"/>
              <a:t>, </a:t>
            </a:r>
            <a:r>
              <a:rPr lang="ru-RU" sz="1400" dirty="0" err="1" smtClean="0"/>
              <a:t>Парубец</a:t>
            </a:r>
            <a:r>
              <a:rPr lang="ru-RU" sz="1400" dirty="0" smtClean="0"/>
              <a:t>.</a:t>
            </a:r>
          </a:p>
          <a:p>
            <a:pPr algn="l">
              <a:buFontTx/>
              <a:buChar char="-"/>
            </a:pPr>
            <a:r>
              <a:rPr lang="ru-RU" sz="1400" dirty="0" smtClean="0"/>
              <a:t> сотрудница детского сада – Зыкова Л.В.</a:t>
            </a:r>
            <a:endParaRPr lang="ru-RU" sz="1400" dirty="0"/>
          </a:p>
        </p:txBody>
      </p:sp>
      <p:pic>
        <p:nvPicPr>
          <p:cNvPr id="2050" name="Picture 2" descr="D:\Фото\Детский сад\100SSCAM\SDC13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2952328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Фото\Детский сад\100SSCAM\SDC13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66429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D:\Фото\Детский сад\100SSCAM\SDC13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2915816" cy="2582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Фото\Детский сад\100SSCAM\SDC13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908720"/>
            <a:ext cx="2700300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1"/>
            <a:ext cx="7086600" cy="1152127"/>
          </a:xfrm>
        </p:spPr>
        <p:txBody>
          <a:bodyPr/>
          <a:lstStyle/>
          <a:p>
            <a:pPr algn="ctr"/>
            <a:r>
              <a:rPr lang="ru-RU" sz="4400" dirty="0" smtClean="0"/>
              <a:t>Наручные часы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301208"/>
            <a:ext cx="5760640" cy="1296144"/>
          </a:xfrm>
        </p:spPr>
        <p:txBody>
          <a:bodyPr/>
          <a:lstStyle/>
          <a:p>
            <a:pPr algn="l"/>
            <a:r>
              <a:rPr lang="ru-RU" sz="1400" dirty="0" smtClean="0"/>
              <a:t>Количество часов: 18</a:t>
            </a:r>
          </a:p>
          <a:p>
            <a:pPr algn="l"/>
            <a:r>
              <a:rPr lang="ru-RU" sz="1400" dirty="0" smtClean="0"/>
              <a:t>Дарители:</a:t>
            </a:r>
          </a:p>
          <a:p>
            <a:pPr algn="l">
              <a:buFontTx/>
              <a:buChar char="-"/>
            </a:pPr>
            <a:r>
              <a:rPr lang="ru-RU" sz="1400" dirty="0" smtClean="0"/>
              <a:t>Семья Антоновых, Степановых, </a:t>
            </a:r>
            <a:r>
              <a:rPr lang="ru-RU" sz="1400" dirty="0" err="1" smtClean="0"/>
              <a:t>Миноченко</a:t>
            </a:r>
            <a:r>
              <a:rPr lang="ru-RU" sz="1400" dirty="0" smtClean="0"/>
              <a:t>, </a:t>
            </a:r>
            <a:r>
              <a:rPr lang="ru-RU" sz="1400" dirty="0" err="1" smtClean="0"/>
              <a:t>Сырямкиных</a:t>
            </a:r>
            <a:r>
              <a:rPr lang="ru-RU" sz="1400" dirty="0" smtClean="0"/>
              <a:t>, Пыжовых, </a:t>
            </a:r>
            <a:r>
              <a:rPr lang="ru-RU" sz="1400" dirty="0" err="1" smtClean="0"/>
              <a:t>Лобко</a:t>
            </a:r>
            <a:r>
              <a:rPr lang="ru-RU" sz="1400" dirty="0" smtClean="0"/>
              <a:t>.</a:t>
            </a:r>
          </a:p>
          <a:p>
            <a:pPr algn="l">
              <a:buFontTx/>
              <a:buChar char="-"/>
            </a:pPr>
            <a:r>
              <a:rPr lang="ru-RU" sz="1400" dirty="0" smtClean="0"/>
              <a:t>Воспитатели: Санькова Г.А, </a:t>
            </a:r>
            <a:r>
              <a:rPr lang="ru-RU" sz="1400" dirty="0" err="1" smtClean="0"/>
              <a:t>Вайберт</a:t>
            </a:r>
            <a:r>
              <a:rPr lang="ru-RU" sz="1400" dirty="0" smtClean="0"/>
              <a:t> Л.В.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627784" cy="1970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2688299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D:\Фото\Детский сад\100SSCAM\SDC13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2771800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060848"/>
            <a:ext cx="3504390" cy="2628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3504389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7"/>
            <a:ext cx="7715200" cy="1224135"/>
          </a:xfrm>
        </p:spPr>
        <p:txBody>
          <a:bodyPr/>
          <a:lstStyle/>
          <a:p>
            <a:pPr algn="ctr"/>
            <a:r>
              <a:rPr lang="ru-RU" sz="4400" dirty="0" smtClean="0"/>
              <a:t>Настольные часы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157192"/>
            <a:ext cx="5400600" cy="1368152"/>
          </a:xfrm>
        </p:spPr>
        <p:txBody>
          <a:bodyPr/>
          <a:lstStyle/>
          <a:p>
            <a:pPr algn="l"/>
            <a:r>
              <a:rPr lang="ru-RU" sz="1400" dirty="0" smtClean="0"/>
              <a:t>Количество часов: 10</a:t>
            </a:r>
          </a:p>
          <a:p>
            <a:pPr algn="l"/>
            <a:r>
              <a:rPr lang="ru-RU" sz="1400" dirty="0" smtClean="0"/>
              <a:t>Дарители:</a:t>
            </a:r>
          </a:p>
          <a:p>
            <a:pPr algn="l">
              <a:buFontTx/>
              <a:buChar char="-"/>
            </a:pPr>
            <a:r>
              <a:rPr lang="ru-RU" sz="1400" dirty="0" smtClean="0"/>
              <a:t>Семья Печенкиных, </a:t>
            </a:r>
            <a:r>
              <a:rPr lang="ru-RU" sz="1400" dirty="0" err="1" smtClean="0"/>
              <a:t>Сырямкиных</a:t>
            </a:r>
            <a:r>
              <a:rPr lang="ru-RU" sz="1400" dirty="0" smtClean="0"/>
              <a:t>.</a:t>
            </a:r>
          </a:p>
          <a:p>
            <a:pPr algn="l">
              <a:buFontTx/>
              <a:buChar char="-"/>
            </a:pPr>
            <a:r>
              <a:rPr lang="ru-RU" sz="1400" dirty="0" smtClean="0"/>
              <a:t> воспитатели детского сада: Мартынова Е. А., Санькова Г.А</a:t>
            </a: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664295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97633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509120"/>
            <a:ext cx="2736305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Модерн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дерн 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дерн 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120</TotalTime>
  <Words>109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Тема4</vt:lpstr>
      <vt:lpstr>МУНИЦИПАЛЬНОЕ  ДОШКОЛЬНОЕ  БЮДЖЕТНОЕ УЧРЕЖДЕНИЕ – ДЕТСКИЙ САД №6 г. ТАТАРСКА </vt:lpstr>
      <vt:lpstr>Природные Часы</vt:lpstr>
      <vt:lpstr>История часов</vt:lpstr>
      <vt:lpstr>Настенные часы</vt:lpstr>
      <vt:lpstr>Наручные часы</vt:lpstr>
      <vt:lpstr>Настольные часы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komp</cp:lastModifiedBy>
  <cp:revision>15</cp:revision>
  <dcterms:created xsi:type="dcterms:W3CDTF">2014-04-12T02:39:10Z</dcterms:created>
  <dcterms:modified xsi:type="dcterms:W3CDTF">2017-08-09T08:19:27Z</dcterms:modified>
</cp:coreProperties>
</file>