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65" r:id="rId10"/>
    <p:sldId id="276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691680" y="4581128"/>
            <a:ext cx="5760640" cy="985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chemeClr val="accent2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857233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КАЗЁННОЕ ДОШКОЛЬНОЕ ОБРАЗОВАТЕЛЬНОЕ УЧРЕЖДЕНИЕ  - ДЕТСКИЙ САД №6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ТАТАРСКА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2571744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 речи детей старшего дошкольного возраста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osafieva.ucoz.net/_si/0/158269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857628"/>
            <a:ext cx="2774497" cy="228125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5008" y="4643446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Санькова Галина Андреевна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7251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000109"/>
            <a:ext cx="7772400" cy="121444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2770" name="Picture 2" descr="G:\старшая группа\НОД\Осенины\shema_star_g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629" y="714356"/>
            <a:ext cx="8327740" cy="5513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229600" cy="1714512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89314" y="722498"/>
            <a:ext cx="5760640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716613" y="2596842"/>
            <a:ext cx="5760640" cy="3385543"/>
            <a:chOff x="607288" y="-815361"/>
            <a:chExt cx="7925152" cy="683112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07288" y="-815361"/>
              <a:ext cx="7925152" cy="7452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" name="Прямоугольник 3"/>
            <p:cNvSpPr>
              <a:spLocks noChangeArrowheads="1"/>
            </p:cNvSpPr>
            <p:nvPr/>
          </p:nvSpPr>
          <p:spPr bwMode="auto">
            <a:xfrm>
              <a:off x="1358226" y="5208449"/>
              <a:ext cx="6491880" cy="807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142976" y="1000108"/>
            <a:ext cx="692948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Познакомить родителей с игровыми приемами, направленными на формирование фонематического восприятия, языковой догадки, навыков звукового анализа и синтеза;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Предупредить типичные ошибки, допускаемые родителями при обучении детей чтению в дошкольном возрасте;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Привлечь родителей к совместным занятиям с детьми по обучению грамоте.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78453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85918" y="1142984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Актуальные проблемы: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1785926"/>
            <a:ext cx="771530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Бедный словарный запас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Недостаточно сформированный фонематический слух и фонематическое восприятие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Грамматические ошибки и ошибки в звукопроизношении;                                         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Невыразительная, интонационно мало окрашенная речь;                                      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Несформированная связная речь (односложная, состоящая из одних простых предложений; неспособность построить сюжетный или описательный рассказ за заданную тему, пересказать текст).</a:t>
            </a:r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  <a:p>
            <a:pPr>
              <a:buFont typeface="Wingdings" pitchFamily="2" charset="2"/>
              <a:buChar char="v"/>
            </a:pP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357298"/>
            <a:ext cx="79296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Грамота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это овладение умением читать и писать, излагать свои мысли в письменной форме, понимать при чтении не только отдельных слов и предложений, но и смысл текста, то есть овладение письменной речью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1" name="Picture 7" descr="https://rebenkoved.ru/wp-content/uploads/2016/08/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571876"/>
            <a:ext cx="3287529" cy="2466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4414" y="1214422"/>
            <a:ext cx="69294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Сознательно читать и писать может только тот, кто понял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звукослоговое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строение слова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К.Д. Ушинский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5000659"/>
          </a:xfrm>
        </p:spPr>
        <p:txBody>
          <a:bodyPr/>
          <a:lstStyle/>
          <a:p>
            <a:pPr algn="l"/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Звуки бывают: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Гласные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У И О Э Ы)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(Гласных звуков всего шесть)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Почему эти звуки называют гласными?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Правило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«Гласный звук свободно льётся и как песенка поётся»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Эти звуки произносятся легко и свободно. Воздух, выходящий изо рта, не встречает никакой преграды.  Гласный звук обозначается красным цветом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Согласные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эти звуки произносятся с шумом, выходящий воздух изо рта встречает преграды в виде языка, губ, зубов.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Согласный звук может 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быть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твердый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Твердый звук обозначается синим квадратиком или кругом      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мягкий звук,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Мягкий согласный звук обозначаем зеленым квадратиком или кругом     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14480" y="2714620"/>
            <a:ext cx="557210" cy="42862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358082" y="4857760"/>
            <a:ext cx="500066" cy="48577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00430" y="5786454"/>
            <a:ext cx="500066" cy="42862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71538" y="642918"/>
            <a:ext cx="7072362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это когда два звука сложились вместе - согласный и гласный.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состоит из слогов.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Предложение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состоит из слов.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857232"/>
            <a:ext cx="77153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Графическое изображение предложений</a:t>
            </a:r>
          </a:p>
          <a:p>
            <a:pPr algn="ctr"/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Наступила осень.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_____   _____.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Дни стали короче.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_____    _____   _____.</a:t>
            </a:r>
          </a:p>
          <a:p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mg0.liveinternet.ru/images/attach/c/7/94/37/94037118_large_Poslushnuyykarandash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685180"/>
            <a:ext cx="3286148" cy="42130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785794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Штриховка</a:t>
            </a:r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6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175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Звуки бывают: Гласные.  (А У И О Э Ы). (Гласных звуков всего шесть). Почему эти звуки называют гласными?  Правило: «Гласный звук свободно льётся и как песенка поётся». Эти звуки произносятся легко и свободно. Воздух, выходящий изо рта, не встречает никакой преграды.  Гласный звук обозначается красным цветом     Согласные - эти звуки произносятся с шумом, выходящий воздух изо рта встречает преграды в виде языка, губ, зубов. Согласный звук может быть:  -твердый . Твердый звук обозначается синим квадратиком или кругом      ;  -мягкий звук,  Мягкий согласный звук обозначаем зеленым квадратиком или кругом     . </vt:lpstr>
      <vt:lpstr>Слайд 7</vt:lpstr>
      <vt:lpstr>Слайд 8</vt:lpstr>
      <vt:lpstr>Слайд 9</vt:lpstr>
      <vt:lpstr>Слайд 10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creator>Фокина Лидия Петровна</dc:creator>
  <cp:keywords>Шаблон презентации</cp:keywords>
  <cp:lastModifiedBy>komp</cp:lastModifiedBy>
  <cp:revision>42</cp:revision>
  <dcterms:created xsi:type="dcterms:W3CDTF">2017-02-23T13:11:39Z</dcterms:created>
  <dcterms:modified xsi:type="dcterms:W3CDTF">2018-11-17T01:34:21Z</dcterms:modified>
</cp:coreProperties>
</file>