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5" r:id="rId3"/>
    <p:sldId id="257" r:id="rId4"/>
    <p:sldId id="258" r:id="rId5"/>
    <p:sldId id="269" r:id="rId6"/>
    <p:sldId id="270" r:id="rId7"/>
    <p:sldId id="266" r:id="rId8"/>
    <p:sldId id="267" r:id="rId9"/>
    <p:sldId id="268" r:id="rId10"/>
    <p:sldId id="260" r:id="rId11"/>
    <p:sldId id="261" r:id="rId12"/>
    <p:sldId id="259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4FCD-DFE6-485E-A782-9E17B0B407B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9F6-1D01-48BE-8EF2-307DD1EC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4FCD-DFE6-485E-A782-9E17B0B407B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9F6-1D01-48BE-8EF2-307DD1EC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4FCD-DFE6-485E-A782-9E17B0B407B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9F6-1D01-48BE-8EF2-307DD1EC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4FCD-DFE6-485E-A782-9E17B0B407B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9F6-1D01-48BE-8EF2-307DD1EC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4FCD-DFE6-485E-A782-9E17B0B407B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9F6-1D01-48BE-8EF2-307DD1EC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4FCD-DFE6-485E-A782-9E17B0B407B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9F6-1D01-48BE-8EF2-307DD1EC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4FCD-DFE6-485E-A782-9E17B0B407B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9F6-1D01-48BE-8EF2-307DD1EC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4FCD-DFE6-485E-A782-9E17B0B407B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9F6-1D01-48BE-8EF2-307DD1EC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4FCD-DFE6-485E-A782-9E17B0B407B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9F6-1D01-48BE-8EF2-307DD1EC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4FCD-DFE6-485E-A782-9E17B0B407B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E9F6-1D01-48BE-8EF2-307DD1EC7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4FCD-DFE6-485E-A782-9E17B0B407B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63E9F6-1D01-48BE-8EF2-307DD1EC7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FB4FCD-DFE6-485E-A782-9E17B0B407B5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63E9F6-1D01-48BE-8EF2-307DD1EC7D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358246" cy="92869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 КАЗЁННОЕ ДОШКОЛЬНОЕ  ОБРАЗОВАТЕЛЬНОЕ УЧРЕЖДЕНИЕ  - ДЕТСКИЙ САД  №6  г. ТАТАРСКА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6000768"/>
            <a:ext cx="8643966" cy="85723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Автор: Санькова Галина Андреевна</a:t>
            </a:r>
          </a:p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i.mycdn.me/i?r=AzEPZsRbOZEKgBhR0XGMT1RklF-I162a0Zth0zGFo7iOvKaKTM5SRkZCeTgDn6uOyi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072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00298" y="1785926"/>
            <a:ext cx="4929222" cy="13573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110 лет городу</a:t>
            </a:r>
            <a:endParaRPr lang="ru-RU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Татарску</a:t>
            </a:r>
            <a:endParaRPr lang="ru-RU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8868459" cy="5927743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85852" y="142852"/>
            <a:ext cx="6715172" cy="14287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Открытие железнодорожного вокзала</a:t>
            </a:r>
            <a:endParaRPr lang="ru-RU" sz="4000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752" r="1559"/>
          <a:stretch>
            <a:fillRect/>
          </a:stretch>
        </p:blipFill>
        <p:spPr bwMode="auto">
          <a:xfrm>
            <a:off x="30713" y="857232"/>
            <a:ext cx="8970443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715376" cy="580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0" name="Picture 4" descr="https://okolica.net/datafile/tatarsk/foto/7/600/8ffbf81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78" y="1000108"/>
            <a:ext cx="5714754" cy="4289876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3449" r="2298"/>
          <a:stretch>
            <a:fillRect/>
          </a:stretch>
        </p:blipFill>
        <p:spPr bwMode="auto">
          <a:xfrm>
            <a:off x="3166383" y="3143248"/>
            <a:ext cx="5977617" cy="3567453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28992" y="142852"/>
            <a:ext cx="5572132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Открытие детской площадки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9176" t="275" r="7710" b="10769"/>
          <a:stretch>
            <a:fillRect/>
          </a:stretch>
        </p:blipFill>
        <p:spPr bwMode="auto">
          <a:xfrm>
            <a:off x="142844" y="1214422"/>
            <a:ext cx="9001156" cy="541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357422" y="357166"/>
            <a:ext cx="4429156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err="1" smtClean="0">
                <a:latin typeface="Monotype Corsiva" pitchFamily="66" charset="0"/>
              </a:rPr>
              <a:t>Фантан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67783" cy="605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71538" y="142852"/>
            <a:ext cx="6357982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Открытие семейного парка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татарск юбилей\IMG-20210128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072494" cy="592933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14250" y="5572140"/>
            <a:ext cx="8929750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Глава Татарского района Ю.М.Вязов поздравил со 110-летием со дня образования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Татарска главу города Татарска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А.В.Сиволапенко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 Юрий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Маркленович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сказал о предстоящей большой работе по дальнейшему благоустройству города, пожелал процветания, новых инвестиционных предложений для развития города и роста благосостояния его жителей.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50019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История города Татарска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8786874" cy="528641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Татарск в Новосибирской области был основан в конце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XIX века во время  строительства Транссибирской магистрали. Статус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города данный населенный пункт получил в 1911 году, в настоящее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население города составляет 26 000 человек. Долгое время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Татарск в Новосибирской области был перевалочным пунктом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переселенцев, в период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Столыпинских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реформ через город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проехало десятки тысяч  человек.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Из-за разрастания населенного пункта появилась необходимость в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 больницы и других социальных организаций, поэтому в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1911 году, по ходатайству купцов, был создан город с упрощенным управлением. Главным лицом в данном населенном пункте был городской староста, который принимал наиболее важные решения при руководстве городом. Основной экономической деятельностью в городе была торговля, купцы были наиболее уважаемыми и зажиточными людьми.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После Октябрьской революции 1917 года город стал центром Татарского уезда Омской губернии, на тот момент времени население уезда составляло  250 000 человек, а в Татарске проживало около 10 000 человек. В 1025 году город был введен в состав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Западно-Сибирского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края, а затем стал районным центром. Перед Великой 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mds.yandex.net/get-zen_doc/3446567/pub_5f17521cc9e3b4094c82589c_5f17522e9e81346babba2566/scale_1200"/>
          <p:cNvPicPr/>
          <p:nvPr/>
        </p:nvPicPr>
        <p:blipFill>
          <a:blip r:embed="rId2" cstate="print"/>
          <a:srcRect l="18475" r="20299"/>
          <a:stretch>
            <a:fillRect/>
          </a:stretch>
        </p:blipFill>
        <p:spPr bwMode="auto">
          <a:xfrm flipH="1">
            <a:off x="7143768" y="1000108"/>
            <a:ext cx="1857388" cy="293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8715436" cy="6858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Отечественной войной в городе была сформирована 109 стрелковая дивизия, принимавшая участия в крупнейших сражениях во время Второй мировой войны.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 в Татарске работает несколько промышленных предприятий: «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Татарскхиммаш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Татарскагромаш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швейная фабрика, мясокомбинат и другие предприятия пищевой промышленности. Отметим, что в Татарском районе Новосибирской области выращиваются различные виды культур, которые перерабатываются и сохраняются на предприятиях города.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Несмотря на непростое экономическое положение, численность населения города практически не изменяется, хотя большая часть социально активного населения стремится переехать в более крупные города нашей страны, претендуя на более высокую заработную плату. В городе расположено несколько учебных заведений, которые занимаются подготовкой различных специалистов, но люди, желающие получить высшее образование, вынуждены уезжать в другие крупные города.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города ведется жилищное строительство, за последние несколько лет были введены в строй несколько многоквартирных домов, часть жилья в которых была предоставлена многодетным семьям и ветеранам, также на территории города ведется частное строительство.</a:t>
            </a: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_4.tat.edu54.ru/images/p204_maxresdefault.jpg"/>
          <p:cNvPicPr/>
          <p:nvPr/>
        </p:nvPicPr>
        <p:blipFill>
          <a:blip r:embed="rId2"/>
          <a:srcRect l="6866"/>
          <a:stretch>
            <a:fillRect/>
          </a:stretch>
        </p:blipFill>
        <p:spPr bwMode="auto">
          <a:xfrm>
            <a:off x="3643306" y="4572008"/>
            <a:ext cx="428628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036680" cy="326169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71480"/>
            <a:ext cx="4379646" cy="300039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http://s_intern.tat.edu54.ru/images/p86_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857628"/>
            <a:ext cx="4286280" cy="2879844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7" name="Picture 7" descr="http://s_intern.tat.edu54.ru/images/p86_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43314"/>
            <a:ext cx="4169923" cy="306228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142852"/>
            <a:ext cx="407196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Железнодорожный вокзал в районе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Кулундинки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2" y="214290"/>
            <a:ext cx="435771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Железнодорожная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больницв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1984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3429000"/>
            <a:ext cx="3429024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Ателье «Берёзка»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3504" y="3429000"/>
            <a:ext cx="342902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Кинотеатр им. Горького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572164" cy="3593829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86124"/>
            <a:ext cx="5357850" cy="3455605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142852"/>
            <a:ext cx="485778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Железнодорожный вокзал в 1989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2" y="2928934"/>
            <a:ext cx="4429156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Татарская швейная фабрика 1970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357430"/>
            <a:ext cx="3143272" cy="4315705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714976" y="1928802"/>
            <a:ext cx="3429024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музыканту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70898"/>
            <a:ext cx="5572164" cy="4229911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85918" y="142852"/>
            <a:ext cx="5715040" cy="10001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latin typeface="Franklin Gothic Medium" pitchFamily="34" charset="0"/>
              </a:rPr>
              <a:t>Памятники города</a:t>
            </a:r>
            <a:endParaRPr lang="ru-RU" sz="4800" dirty="0">
              <a:solidFill>
                <a:srgbClr val="FFC000"/>
              </a:solidFill>
              <a:latin typeface="Franklin Gothic Medium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1571612"/>
            <a:ext cx="5072098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Аллея героев Социалистического труда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труженикам села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5435489" cy="4071966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14488"/>
            <a:ext cx="3309919" cy="496488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357290" y="214290"/>
            <a:ext cx="6858048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Мемориальный комплекс города Татарска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3906" t="4167" r="3906" b="7292"/>
          <a:stretch>
            <a:fillRect/>
          </a:stretch>
        </p:blipFill>
        <p:spPr bwMode="auto">
          <a:xfrm>
            <a:off x="357158" y="3857628"/>
            <a:ext cx="3929089" cy="283027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4166377" cy="2573351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 l="3447" r="5902" b="14294"/>
          <a:stretch>
            <a:fillRect/>
          </a:stretch>
        </p:blipFill>
        <p:spPr bwMode="auto">
          <a:xfrm>
            <a:off x="214282" y="928670"/>
            <a:ext cx="3929090" cy="2786082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2" name="AutoShape 6" descr="https://kss.nso.ru/sites/kss.nso.ru/wodby_files/files/styles/image_gallery/public/gallery/2020/09/DSCN3169.JPG?itok=mejgIIv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/>
          <a:srcRect l="13978" t="19291" r="14833" b="10561"/>
          <a:stretch>
            <a:fillRect/>
          </a:stretch>
        </p:blipFill>
        <p:spPr bwMode="auto">
          <a:xfrm>
            <a:off x="4643438" y="3857628"/>
            <a:ext cx="4357718" cy="285752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43108" y="0"/>
            <a:ext cx="4929222" cy="7857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Franklin Gothic Medium" pitchFamily="34" charset="0"/>
              </a:rPr>
              <a:t>Спортивная жизнь города</a:t>
            </a:r>
            <a:endParaRPr lang="ru-RU" sz="2800" dirty="0">
              <a:solidFill>
                <a:srgbClr val="FFC000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857232"/>
            <a:ext cx="4071966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Лыжная база «Берёзовая роща»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857232"/>
            <a:ext cx="400052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Ледовый дворец спорта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714752"/>
            <a:ext cx="4071966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Спортивно - оздоровительный комплекс «Космос»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3857628"/>
            <a:ext cx="3571900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Стадион «Локомотив»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297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МУНИЦИПАЛЬНОЕ  КАЗЁННОЕ ДОШКОЛЬНОЕ  ОБРАЗОВАТЕЛЬНОЕ УЧРЕЖДЕНИЕ  - ДЕТСКИЙ САД  №6  г. ТАТАРСКА</vt:lpstr>
      <vt:lpstr>Слайд 2</vt:lpstr>
      <vt:lpstr>         История города Татарска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16</cp:revision>
  <dcterms:created xsi:type="dcterms:W3CDTF">2021-01-29T14:37:30Z</dcterms:created>
  <dcterms:modified xsi:type="dcterms:W3CDTF">2021-02-23T10:17:06Z</dcterms:modified>
</cp:coreProperties>
</file>